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12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Drum beat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293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When a drum is hit it makes a sound.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932" y="1859479"/>
            <a:ext cx="3572374" cy="312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Drum beat</a:t>
            </a:r>
            <a:endParaRPr lang="en-GB" sz="2400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760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/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 </a:t>
            </a:r>
            <a:r>
              <a:rPr lang="en-GB" dirty="0">
                <a:solidFill>
                  <a:srgbClr val="1F497D">
                    <a:lumMod val="50000"/>
                  </a:srgbClr>
                </a:solidFill>
              </a:rPr>
              <a:t>What happens when the drum is hit harder? </a:t>
            </a:r>
          </a:p>
          <a:p>
            <a:pPr marL="266700" indent="-266700"/>
            <a:r>
              <a:rPr lang="en-GB" dirty="0">
                <a:solidFill>
                  <a:srgbClr val="1F497D">
                    <a:lumMod val="50000"/>
                  </a:srgbClr>
                </a:solidFill>
              </a:rPr>
              <a:t>    Which is the best answer?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The sound is the same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The sound is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louder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The sound lasts longer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128" y="1354676"/>
            <a:ext cx="2215981" cy="193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54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Drum beat</a:t>
            </a:r>
            <a:endParaRPr lang="en-GB" sz="2400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760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/>
            <a:r>
              <a:rPr lang="en-GB" b="1" dirty="0" smtClean="0"/>
              <a:t>b. </a:t>
            </a:r>
            <a:r>
              <a:rPr lang="en-GB" dirty="0" smtClean="0"/>
              <a:t>Why </a:t>
            </a:r>
            <a:r>
              <a:rPr lang="en-GB" dirty="0"/>
              <a:t>do you think this will happen?  Which is the best answer?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the same drum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hit with a bigger force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drum vibrates in the same way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5955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36596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drum vibrates with bigger vibrations</a:t>
            </a:r>
          </a:p>
        </p:txBody>
      </p:sp>
      <p:pic>
        <p:nvPicPr>
          <p:cNvPr id="17" name="Picture 1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128" y="1354676"/>
            <a:ext cx="2215981" cy="193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65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5</TotalTime>
  <Words>96</Words>
  <Application>Microsoft Office PowerPoint</Application>
  <PresentationFormat>On-screen Show 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2019-04-09T12:50:08Z</dcterms:created>
  <dcterms:modified xsi:type="dcterms:W3CDTF">2019-04-09T12:55:38Z</dcterms:modified>
</cp:coreProperties>
</file>